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670" r:id="rId2"/>
    <p:sldId id="671" r:id="rId3"/>
    <p:sldId id="672" r:id="rId4"/>
    <p:sldId id="673" r:id="rId5"/>
    <p:sldId id="674" r:id="rId6"/>
    <p:sldId id="675" r:id="rId7"/>
    <p:sldId id="676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0456" y="2537943"/>
            <a:ext cx="8641724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266. NA SIKKIP IN HONG LENZO DIAM?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Will Your Anchor Hold? </a:t>
            </a:r>
          </a:p>
          <a:p>
            <a:r>
              <a:rPr lang="en-US" sz="1500" dirty="0"/>
              <a:t>Heb. 6:19</a:t>
            </a:r>
          </a:p>
          <a:p>
            <a:r>
              <a:rPr lang="en-US" sz="1500" dirty="0"/>
              <a:t>Priscilla Jane Owen, 1829-1899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F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17831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sikkip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lenkipzo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Huihpi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muanhuai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Meivom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tuihual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lenkip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sikkip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413639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sikkip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Tuihual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khan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launa’ng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kip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suangpi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thukpi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442346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Huihpi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lungtang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Huihpi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882139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Lauhuaina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lenkip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Huihsia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kilok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Tuihual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tumzo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581786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lenkip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tuihual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Husan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beidek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huihsia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Tuihual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hat hang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kimulo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lam-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77433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pan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gal-et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Tembaw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kigalmuh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Huihpi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gun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sikkip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in-ah.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866297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254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266. NA SIKKIP IN HONG LENZO DIAM?</vt:lpstr>
      <vt:lpstr>1</vt:lpstr>
      <vt:lpstr>Sakkik</vt:lpstr>
      <vt:lpstr>2</vt:lpstr>
      <vt:lpstr>3</vt:lpstr>
      <vt:lpstr>4</vt:lpstr>
      <vt:lpstr>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2018-12-14T14:48:06Z</dcterms:modified>
</cp:coreProperties>
</file>